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8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78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54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62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67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81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57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42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9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47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0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6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A968B-86D5-463F-829E-54260EF8DCF6}" type="datetimeFigureOut">
              <a:rPr kumimoji="1" lang="ja-JP" altLang="en-US" smtClean="0"/>
              <a:t>2024/7/27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AE3DF-8391-4C49-9536-C67D3CA96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7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655824" y="556872"/>
            <a:ext cx="2743201" cy="842752"/>
            <a:chOff x="696035" y="2347415"/>
            <a:chExt cx="2743201" cy="818866"/>
          </a:xfrm>
        </p:grpSpPr>
        <p:sp>
          <p:nvSpPr>
            <p:cNvPr id="4" name="正方形/長方形 3"/>
            <p:cNvSpPr/>
            <p:nvPr/>
          </p:nvSpPr>
          <p:spPr>
            <a:xfrm>
              <a:off x="696036" y="2347415"/>
              <a:ext cx="274320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会長</a:t>
              </a:r>
              <a:endParaRPr kumimoji="1"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696035" y="2756848"/>
              <a:ext cx="1842447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西川　常雄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2538481" y="2756848"/>
              <a:ext cx="900755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S53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卒</a:t>
              </a: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4115528" y="570520"/>
            <a:ext cx="2750025" cy="818866"/>
            <a:chOff x="3803174" y="750627"/>
            <a:chExt cx="2750025" cy="818866"/>
          </a:xfrm>
        </p:grpSpPr>
        <p:sp>
          <p:nvSpPr>
            <p:cNvPr id="8" name="正方形/長方形 7"/>
            <p:cNvSpPr/>
            <p:nvPr/>
          </p:nvSpPr>
          <p:spPr>
            <a:xfrm>
              <a:off x="3809999" y="750627"/>
              <a:ext cx="274320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副会長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3803174" y="1160060"/>
              <a:ext cx="1842447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織田　利隆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5652444" y="1160060"/>
              <a:ext cx="900755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H2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卒</a:t>
              </a: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7648028" y="3758976"/>
            <a:ext cx="2743200" cy="818866"/>
            <a:chOff x="7201464" y="750627"/>
            <a:chExt cx="2743200" cy="818866"/>
          </a:xfrm>
        </p:grpSpPr>
        <p:sp>
          <p:nvSpPr>
            <p:cNvPr id="16" name="正方形/長方形 15"/>
            <p:cNvSpPr/>
            <p:nvPr/>
          </p:nvSpPr>
          <p:spPr>
            <a:xfrm>
              <a:off x="7201464" y="750627"/>
              <a:ext cx="274320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総務委員</a:t>
              </a: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7208287" y="1160060"/>
              <a:ext cx="1842447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長慶　</a:t>
              </a:r>
              <a:r>
                <a:rPr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豊</a:t>
              </a:r>
              <a:endParaRPr kumimoji="1"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9043909" y="1160060"/>
              <a:ext cx="900755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H5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卒</a:t>
              </a: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7648028" y="1624240"/>
            <a:ext cx="2743200" cy="818866"/>
            <a:chOff x="7201464" y="750627"/>
            <a:chExt cx="2743200" cy="818866"/>
          </a:xfrm>
        </p:grpSpPr>
        <p:sp>
          <p:nvSpPr>
            <p:cNvPr id="21" name="正方形/長方形 20"/>
            <p:cNvSpPr/>
            <p:nvPr/>
          </p:nvSpPr>
          <p:spPr>
            <a:xfrm>
              <a:off x="7201464" y="750627"/>
              <a:ext cx="274320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強化委員（コーチ）</a:t>
              </a:r>
              <a:endPara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7208287" y="1160060"/>
              <a:ext cx="1842447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大川　和広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9043909" y="1160060"/>
              <a:ext cx="900755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H10</a:t>
              </a:r>
              <a:r>
                <a:rPr lang="ja-JP" altLang="en-US" dirty="0">
                  <a:solidFill>
                    <a:schemeClr val="tx1"/>
                  </a:solidFill>
                </a:rPr>
                <a:t>卒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7648028" y="2691608"/>
            <a:ext cx="2743200" cy="818866"/>
            <a:chOff x="7201464" y="750627"/>
            <a:chExt cx="2743200" cy="818866"/>
          </a:xfrm>
        </p:grpSpPr>
        <p:sp>
          <p:nvSpPr>
            <p:cNvPr id="25" name="正方形/長方形 24"/>
            <p:cNvSpPr/>
            <p:nvPr/>
          </p:nvSpPr>
          <p:spPr>
            <a:xfrm>
              <a:off x="7201464" y="750627"/>
              <a:ext cx="274320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強化委員（コーチ）</a:t>
              </a:r>
              <a:endPara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7208287" y="1160060"/>
              <a:ext cx="1842447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中瀬　圭介</a:t>
              </a: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9043909" y="1160060"/>
              <a:ext cx="900755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H18</a:t>
              </a:r>
              <a:r>
                <a:rPr lang="ja-JP" altLang="en-US" dirty="0">
                  <a:solidFill>
                    <a:schemeClr val="tx1"/>
                  </a:solidFill>
                </a:rPr>
                <a:t>卒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4115528" y="1632780"/>
            <a:ext cx="2743200" cy="818866"/>
            <a:chOff x="7201464" y="750627"/>
            <a:chExt cx="2743200" cy="818866"/>
          </a:xfrm>
        </p:grpSpPr>
        <p:sp>
          <p:nvSpPr>
            <p:cNvPr id="33" name="正方形/長方形 32"/>
            <p:cNvSpPr/>
            <p:nvPr/>
          </p:nvSpPr>
          <p:spPr>
            <a:xfrm>
              <a:off x="7201464" y="750627"/>
              <a:ext cx="274320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副会長</a:t>
              </a:r>
              <a:endParaRPr kumimoji="1"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7208287" y="1160060"/>
              <a:ext cx="1842447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稲積　左門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9043909" y="1160060"/>
              <a:ext cx="900755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H17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卒</a:t>
              </a: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7648026" y="556871"/>
            <a:ext cx="2747759" cy="829105"/>
            <a:chOff x="7196905" y="750627"/>
            <a:chExt cx="2747759" cy="818866"/>
          </a:xfrm>
        </p:grpSpPr>
        <p:sp>
          <p:nvSpPr>
            <p:cNvPr id="37" name="正方形/長方形 36"/>
            <p:cNvSpPr/>
            <p:nvPr/>
          </p:nvSpPr>
          <p:spPr>
            <a:xfrm>
              <a:off x="7201464" y="750627"/>
              <a:ext cx="274320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事務局長</a:t>
              </a: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7196905" y="1160060"/>
              <a:ext cx="1842447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若林　正浩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9043909" y="1160060"/>
              <a:ext cx="900755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H8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卒</a:t>
              </a: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7634376" y="4881803"/>
            <a:ext cx="2743200" cy="818866"/>
            <a:chOff x="7201464" y="750627"/>
            <a:chExt cx="2743200" cy="818866"/>
          </a:xfrm>
        </p:grpSpPr>
        <p:sp>
          <p:nvSpPr>
            <p:cNvPr id="41" name="正方形/長方形 40"/>
            <p:cNvSpPr/>
            <p:nvPr/>
          </p:nvSpPr>
          <p:spPr>
            <a:xfrm>
              <a:off x="7201464" y="750627"/>
              <a:ext cx="274320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WEB</a:t>
              </a:r>
              <a:r>
                <a:rPr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担当委員</a:t>
              </a: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7208287" y="1160060"/>
              <a:ext cx="1842447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梶　朋晃</a:t>
              </a:r>
              <a:endParaRPr kumimoji="1"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9043909" y="1160060"/>
              <a:ext cx="900755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H20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卒</a:t>
              </a: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634376" y="5932388"/>
            <a:ext cx="2743200" cy="818866"/>
            <a:chOff x="7201464" y="750627"/>
            <a:chExt cx="2743200" cy="818866"/>
          </a:xfrm>
        </p:grpSpPr>
        <p:sp>
          <p:nvSpPr>
            <p:cNvPr id="45" name="正方形/長方形 44"/>
            <p:cNvSpPr/>
            <p:nvPr/>
          </p:nvSpPr>
          <p:spPr>
            <a:xfrm>
              <a:off x="7201464" y="750627"/>
              <a:ext cx="274320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会計</a:t>
              </a: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7208287" y="1160060"/>
              <a:ext cx="1842447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若林　正浩</a:t>
              </a: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9043909" y="1160060"/>
              <a:ext cx="900755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H8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卒</a:t>
              </a: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655824" y="1908547"/>
            <a:ext cx="2026692" cy="1601927"/>
            <a:chOff x="288872" y="3287397"/>
            <a:chExt cx="1849270" cy="1601927"/>
          </a:xfrm>
        </p:grpSpPr>
        <p:sp>
          <p:nvSpPr>
            <p:cNvPr id="49" name="正方形/長方形 48"/>
            <p:cNvSpPr/>
            <p:nvPr/>
          </p:nvSpPr>
          <p:spPr>
            <a:xfrm>
              <a:off x="288872" y="3287397"/>
              <a:ext cx="184927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故名誉顧問</a:t>
              </a: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288872" y="3696830"/>
              <a:ext cx="1849270" cy="39749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留岡　正</a:t>
              </a: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88872" y="4094328"/>
              <a:ext cx="1849270" cy="39749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小林　欣秀</a:t>
              </a: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288872" y="4491826"/>
              <a:ext cx="1849270" cy="39749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飯田　康雄</a:t>
              </a:r>
            </a:p>
          </p:txBody>
        </p:sp>
      </p:grpSp>
      <p:cxnSp>
        <p:nvCxnSpPr>
          <p:cNvPr id="56" name="直線コネクタ 55"/>
          <p:cNvCxnSpPr/>
          <p:nvPr/>
        </p:nvCxnSpPr>
        <p:spPr>
          <a:xfrm flipV="1">
            <a:off x="3399025" y="971423"/>
            <a:ext cx="723326" cy="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V="1">
            <a:off x="6858728" y="978248"/>
            <a:ext cx="796123" cy="68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3760688" y="978248"/>
            <a:ext cx="0" cy="516852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3760688" y="2042213"/>
            <a:ext cx="3616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7229493" y="978248"/>
            <a:ext cx="0" cy="53635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7229493" y="2042213"/>
            <a:ext cx="4253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7219256" y="3099343"/>
            <a:ext cx="435595" cy="16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7215845" y="4166711"/>
            <a:ext cx="435595" cy="16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7218118" y="5288105"/>
            <a:ext cx="435595" cy="16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7212429" y="6354909"/>
            <a:ext cx="435595" cy="16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1" name="グループ化 80"/>
          <p:cNvGrpSpPr/>
          <p:nvPr/>
        </p:nvGrpSpPr>
        <p:grpSpPr>
          <a:xfrm>
            <a:off x="4115528" y="5737342"/>
            <a:ext cx="2743200" cy="818866"/>
            <a:chOff x="7201464" y="750627"/>
            <a:chExt cx="2743200" cy="818866"/>
          </a:xfrm>
        </p:grpSpPr>
        <p:sp>
          <p:nvSpPr>
            <p:cNvPr id="82" name="正方形/長方形 81"/>
            <p:cNvSpPr/>
            <p:nvPr/>
          </p:nvSpPr>
          <p:spPr>
            <a:xfrm>
              <a:off x="7201464" y="750627"/>
              <a:ext cx="274320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監査</a:t>
              </a:r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7208287" y="1160060"/>
              <a:ext cx="1842447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大川　真子</a:t>
              </a:r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9043909" y="1160060"/>
              <a:ext cx="900755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</a:rPr>
                <a:t>H11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卒</a:t>
              </a:r>
            </a:p>
          </p:txBody>
        </p:sp>
      </p:grpSp>
      <p:cxnSp>
        <p:nvCxnSpPr>
          <p:cNvPr id="87" name="直線コネクタ 86"/>
          <p:cNvCxnSpPr/>
          <p:nvPr/>
        </p:nvCxnSpPr>
        <p:spPr>
          <a:xfrm>
            <a:off x="3752724" y="6146775"/>
            <a:ext cx="3616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6D70672-E122-4096-97DA-E3EBF63B07D6}"/>
              </a:ext>
            </a:extLst>
          </p:cNvPr>
          <p:cNvSpPr txBox="1"/>
          <p:nvPr/>
        </p:nvSpPr>
        <p:spPr>
          <a:xfrm>
            <a:off x="103577" y="44569"/>
            <a:ext cx="644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【</a:t>
            </a:r>
            <a:r>
              <a:rPr lang="ja-JP" altLang="en-US" sz="20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富山高専射水（旧商船）テニス部　ＯＢ会組織図</a:t>
            </a:r>
            <a:r>
              <a:rPr lang="en-US" altLang="ja-JP" sz="20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】</a:t>
            </a:r>
            <a:endParaRPr kumimoji="1" lang="ja-JP" altLang="en-US" sz="20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299DB2C-5E76-F810-4745-11AA58FA44E6}"/>
              </a:ext>
            </a:extLst>
          </p:cNvPr>
          <p:cNvGrpSpPr/>
          <p:nvPr/>
        </p:nvGrpSpPr>
        <p:grpSpPr>
          <a:xfrm>
            <a:off x="655824" y="3758976"/>
            <a:ext cx="2026692" cy="1601927"/>
            <a:chOff x="288872" y="3287397"/>
            <a:chExt cx="1849270" cy="1601927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2426C39-F9F5-F424-3E53-B6CBBB7CD59D}"/>
                </a:ext>
              </a:extLst>
            </p:cNvPr>
            <p:cNvSpPr/>
            <p:nvPr/>
          </p:nvSpPr>
          <p:spPr>
            <a:xfrm>
              <a:off x="288872" y="3287397"/>
              <a:ext cx="1849270" cy="409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顧問</a:t>
              </a: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286D9668-5C06-25B6-3738-F2A57248A106}"/>
                </a:ext>
              </a:extLst>
            </p:cNvPr>
            <p:cNvSpPr/>
            <p:nvPr/>
          </p:nvSpPr>
          <p:spPr>
            <a:xfrm>
              <a:off x="288872" y="3696830"/>
              <a:ext cx="1849270" cy="39749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山本　敬一</a:t>
              </a:r>
              <a:endParaRPr kumimoji="1"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B23C3BEA-C549-AA9F-F1B9-3B64FB742B14}"/>
                </a:ext>
              </a:extLst>
            </p:cNvPr>
            <p:cNvSpPr/>
            <p:nvPr/>
          </p:nvSpPr>
          <p:spPr>
            <a:xfrm>
              <a:off x="288872" y="4094328"/>
              <a:ext cx="1849270" cy="39749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田邊　正彦</a:t>
              </a: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CCFD7191-4B4C-C515-83E8-E599C34CA60B}"/>
                </a:ext>
              </a:extLst>
            </p:cNvPr>
            <p:cNvSpPr/>
            <p:nvPr/>
          </p:nvSpPr>
          <p:spPr>
            <a:xfrm>
              <a:off x="288872" y="4491826"/>
              <a:ext cx="1849270" cy="39749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岡本　幹男</a:t>
              </a:r>
              <a:endParaRPr lang="en-US" altLang="ja-JP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500D842-1A65-ECC8-049A-A60457E19BFE}"/>
              </a:ext>
            </a:extLst>
          </p:cNvPr>
          <p:cNvSpPr/>
          <p:nvPr/>
        </p:nvSpPr>
        <p:spPr>
          <a:xfrm>
            <a:off x="655824" y="5360903"/>
            <a:ext cx="2026692" cy="3974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四十九　英明</a:t>
            </a:r>
          </a:p>
        </p:txBody>
      </p:sp>
    </p:spTree>
    <p:extLst>
      <p:ext uri="{BB962C8B-B14F-4D97-AF65-F5344CB8AC3E}">
        <p14:creationId xmlns:p14="http://schemas.microsoft.com/office/powerpoint/2010/main" val="609438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95</Words>
  <Application>Microsoft Office PowerPoint</Application>
  <PresentationFormat>ワイド画面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AR丸ゴシック体M</vt:lpstr>
      <vt:lpstr>HG丸ｺﾞｼｯｸM-PRO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三協立山株式会社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情報システム統括室</dc:creator>
  <cp:lastModifiedBy>おでん おだ</cp:lastModifiedBy>
  <cp:revision>16</cp:revision>
  <cp:lastPrinted>2021-09-28T12:11:13Z</cp:lastPrinted>
  <dcterms:created xsi:type="dcterms:W3CDTF">2021-09-27T22:51:06Z</dcterms:created>
  <dcterms:modified xsi:type="dcterms:W3CDTF">2024-07-27T01:44:29Z</dcterms:modified>
</cp:coreProperties>
</file>